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410817" y="172278"/>
            <a:ext cx="11529392" cy="654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Pelit				kellopääty	                                	pukukoppipääty</a:t>
            </a:r>
            <a:endParaRPr b="1" dirty="0"/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995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</a:t>
            </a:r>
            <a:r>
              <a:rPr lang="fi-FI" sz="1995" b="1" dirty="0"/>
              <a:t>11.00-11.30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Nikkarit Black – Ahmat Red  			</a:t>
            </a:r>
            <a:r>
              <a:rPr lang="fi-FI" sz="1995" b="1" dirty="0"/>
              <a:t>Pingviinit 1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SISU Hockey Red  	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</a:t>
            </a:r>
            <a:r>
              <a:rPr lang="fi-FI" sz="1995" b="1" dirty="0"/>
              <a:t>11.35-12.05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Nikkarit White – Ahmat Black			</a:t>
            </a:r>
            <a:r>
              <a:rPr lang="fi-FI" sz="1995" b="1" dirty="0"/>
              <a:t>Pingviinit 2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SISU Hockey White  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</a:t>
            </a:r>
            <a:r>
              <a:rPr lang="fi-FI" sz="1995" b="1" dirty="0"/>
              <a:t>12.10-12.40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Nikkarit Black - SISU Hockey Red  			Ahmat Red - </a:t>
            </a:r>
            <a:r>
              <a:rPr lang="fi-FI" sz="1995" b="1" dirty="0"/>
              <a:t>Pingviinit 1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</a:t>
            </a:r>
            <a:r>
              <a:rPr lang="fi-FI" sz="1995" b="1" dirty="0"/>
              <a:t>12.40-12.55 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jäänajo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1</a:t>
            </a:r>
            <a:r>
              <a:rPr lang="fi-FI" sz="1995" b="1" dirty="0"/>
              <a:t>2.55-13.25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Nikkarit White - SISU Hockey White 		Ahmat Black - </a:t>
            </a:r>
            <a:r>
              <a:rPr lang="fi-FI" sz="1995" b="1" dirty="0"/>
              <a:t>Pingviinit 2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1</a:t>
            </a:r>
            <a:r>
              <a:rPr lang="fi-FI" sz="1995" b="1" dirty="0"/>
              <a:t>3.30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fi-FI" sz="1995" b="1" dirty="0"/>
              <a:t>4.00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Nikkarit Black - </a:t>
            </a:r>
            <a:r>
              <a:rPr lang="fi-FI" sz="1995" b="1" dirty="0"/>
              <a:t>Pingviinit 1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	SISU Hockey Red - Ahmat Red         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1</a:t>
            </a:r>
            <a:r>
              <a:rPr lang="fi-FI" sz="1995" b="1" dirty="0"/>
              <a:t>4.05-14.35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Nikkarit White - </a:t>
            </a:r>
            <a:r>
              <a:rPr lang="fi-FI" sz="1995" b="1" dirty="0"/>
              <a:t>Pingviinit 2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SISU Hockey White - Ahmat Black   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1</a:t>
            </a:r>
            <a:r>
              <a:rPr lang="fi-FI" sz="1995" b="1" dirty="0"/>
              <a:t>4.35-14.50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jäänajo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1</a:t>
            </a:r>
            <a:r>
              <a:rPr lang="fi-FI" sz="1995" b="1" dirty="0"/>
              <a:t>4.50-15.20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1995" b="1" dirty="0"/>
              <a:t>A4-B4 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</a:t>
            </a:r>
            <a:r>
              <a:rPr lang="fi-FI" sz="1995" b="1" dirty="0"/>
              <a:t>A3-B3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995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dirty="0"/>
              <a:t>klo 15.20-15.30 	palkinnot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995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klo 1</a:t>
            </a:r>
            <a:r>
              <a:rPr lang="fi-FI" sz="1995" b="1" dirty="0"/>
              <a:t>5.30-16.00</a:t>
            </a:r>
            <a:r>
              <a:rPr lang="fi-FI" sz="19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1995" b="1" dirty="0"/>
              <a:t>A2-B2 						A1-B1     </a:t>
            </a:r>
            <a:endParaRPr sz="1995"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995" b="1" dirty="0"/>
              <a:t>klo 16.00-16.10 	palkinnot</a:t>
            </a:r>
            <a:endParaRPr sz="1995"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995" b="1" dirty="0"/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59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peliaika 28min 2 min vaihdoilla, juoksevaa aikaa</a:t>
            </a:r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838200" y="2659225"/>
            <a:ext cx="10515600" cy="35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 dirty="0"/>
              <a:t>A-lohko						B-lohko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 dirty="0"/>
              <a:t>Nikkarit Black					Nikkarit White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 dirty="0"/>
              <a:t>Ahmat Red						Ahmat Black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 dirty="0"/>
              <a:t>Pingviinit 1						Pingviinit 2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 dirty="0"/>
              <a:t>Sisuhockey Red					Sisuhockey White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Pukukopit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/>
              <a:t>1 Kiekko-Nikkarit</a:t>
            </a:r>
            <a:endParaRPr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/>
              <a:t>2 JääAhmat</a:t>
            </a:r>
            <a:endParaRPr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/>
              <a:t>3 Pingviinit</a:t>
            </a:r>
            <a:endParaRPr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fi-FI"/>
              <a:t>4 SisuHockey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Laajakuva</PresentationFormat>
  <Paragraphs>27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PowerPoint-esitys</vt:lpstr>
      <vt:lpstr> peliaika 28min 2 min vaihdoilla, juoksevaa aikaa</vt:lpstr>
      <vt:lpstr>Pukukopit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Petri Koukkula</cp:lastModifiedBy>
  <cp:revision>1</cp:revision>
  <dcterms:modified xsi:type="dcterms:W3CDTF">2018-03-12T15:52:50Z</dcterms:modified>
</cp:coreProperties>
</file>